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9"/>
  </p:notesMasterIdLst>
  <p:sldIdLst>
    <p:sldId id="256" r:id="rId2"/>
    <p:sldId id="265" r:id="rId3"/>
    <p:sldId id="279" r:id="rId4"/>
    <p:sldId id="278" r:id="rId5"/>
    <p:sldId id="275" r:id="rId6"/>
    <p:sldId id="276" r:id="rId7"/>
    <p:sldId id="27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5523390"/>
            <a:ext cx="7696200" cy="8382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DIZAJNER VIDEO GRAFIKE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REALIZATOR VIDEO GRAFIKE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627" y="76200"/>
            <a:ext cx="742674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4102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endParaRPr lang="hr-HR" sz="2400" b="1" dirty="0">
              <a:solidFill>
                <a:srgbClr val="C00000"/>
              </a:solidFill>
            </a:endParaRP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hr-HR" sz="2400" b="1" dirty="0">
                <a:solidFill>
                  <a:srgbClr val="C00000"/>
                </a:solidFill>
              </a:rPr>
              <a:t>DIZAJNER</a:t>
            </a:r>
            <a:r>
              <a:rPr lang="hr-HR" sz="2400" dirty="0"/>
              <a:t> - osmišljava animirane pokrete i dizajn grafičkih aplikacija</a:t>
            </a:r>
          </a:p>
          <a:p>
            <a:pPr marL="444500" indent="0" algn="just">
              <a:buNone/>
            </a:pPr>
            <a:endParaRPr lang="hr-HR" sz="900" dirty="0"/>
          </a:p>
          <a:p>
            <a:pPr marL="901700" indent="-457200" algn="just">
              <a:buClrTx/>
              <a:buFont typeface="Wingdings" pitchFamily="2" charset="2"/>
              <a:buChar char="q"/>
            </a:pPr>
            <a:endParaRPr lang="hr-HR" sz="2400" b="1" dirty="0"/>
          </a:p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hr-HR" sz="2400" b="1" dirty="0"/>
              <a:t>Animacije</a:t>
            </a:r>
          </a:p>
          <a:p>
            <a:pPr marL="444500" indent="0" algn="just">
              <a:buNone/>
            </a:pPr>
            <a:endParaRPr lang="hr-HR" sz="500" dirty="0"/>
          </a:p>
          <a:p>
            <a:pPr marL="985838" indent="-266700" algn="just">
              <a:buClrTx/>
              <a:buFont typeface="Arial" pitchFamily="34" charset="0"/>
              <a:buChar char="•"/>
              <a:tabLst>
                <a:tab pos="985838" algn="l"/>
              </a:tabLst>
            </a:pPr>
            <a:r>
              <a:rPr lang="hr-HR" sz="2400" dirty="0"/>
              <a:t> dogovor sa rediteljem – preciziranje svih elemenata (ideja, forma, pokreti, dizajn, boje, trajanje, efekti ...)</a:t>
            </a:r>
          </a:p>
          <a:p>
            <a:pPr marL="985838" indent="-266700" algn="just">
              <a:lnSpc>
                <a:spcPct val="150000"/>
              </a:lnSpc>
              <a:buClrTx/>
              <a:buFont typeface="Arial" pitchFamily="34" charset="0"/>
              <a:buChar char="•"/>
              <a:tabLst>
                <a:tab pos="985838" algn="l"/>
              </a:tabLst>
            </a:pPr>
            <a:r>
              <a:rPr lang="hr-HR" sz="2400" dirty="0"/>
              <a:t> vizuelno osmišljavanje</a:t>
            </a:r>
          </a:p>
          <a:p>
            <a:pPr marL="985838" indent="-266700" algn="just">
              <a:lnSpc>
                <a:spcPct val="150000"/>
              </a:lnSpc>
              <a:buClrTx/>
              <a:buFont typeface="Arial" pitchFamily="34" charset="0"/>
              <a:buChar char="•"/>
              <a:tabLst>
                <a:tab pos="985838" algn="l"/>
              </a:tabLst>
            </a:pPr>
            <a:r>
              <a:rPr lang="hr-HR" sz="2400" dirty="0"/>
              <a:t> izrada početnih kadrova (bez detalja i animiranih pokreta)</a:t>
            </a:r>
          </a:p>
          <a:p>
            <a:pPr marL="985838" indent="-266700" algn="just">
              <a:lnSpc>
                <a:spcPct val="150000"/>
              </a:lnSpc>
              <a:buClrTx/>
              <a:buFont typeface="Arial" pitchFamily="34" charset="0"/>
              <a:buChar char="•"/>
              <a:tabLst>
                <a:tab pos="985838" algn="l"/>
              </a:tabLst>
            </a:pPr>
            <a:r>
              <a:rPr lang="hr-HR" sz="2400" dirty="0"/>
              <a:t>po usvajanju upoznaje realizatora video grafike sa projektom</a:t>
            </a:r>
          </a:p>
          <a:p>
            <a:pPr marL="444500" indent="0" algn="just">
              <a:buNone/>
            </a:pPr>
            <a:endParaRPr lang="hr-HR" sz="1000" dirty="0"/>
          </a:p>
          <a:p>
            <a:pPr marL="719138" indent="177800" fontAlgn="base" hangingPunct="0"/>
            <a:endParaRPr lang="sr-Latn-RS" sz="2000" dirty="0"/>
          </a:p>
          <a:p>
            <a:pPr marL="719138" indent="177800" fontAlgn="base" hangingPunct="0"/>
            <a:endParaRPr lang="en-US" sz="2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1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86BF6-A5CB-1A69-0991-E96FDEB8D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C523F07-AB6D-6641-720D-1A685FCF0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4102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endParaRPr lang="hr-HR" sz="1000" dirty="0"/>
          </a:p>
          <a:p>
            <a:pPr marL="444500" indent="0" algn="just">
              <a:buNone/>
            </a:pPr>
            <a:endParaRPr lang="hr-HR" sz="1000" dirty="0"/>
          </a:p>
          <a:p>
            <a:pPr marL="787400" indent="-342900" algn="just">
              <a:buClrTx/>
              <a:buFont typeface="Wingdings" pitchFamily="2" charset="2"/>
              <a:buChar char="q"/>
            </a:pPr>
            <a:endParaRPr lang="hr-HR" sz="2400" b="1" dirty="0"/>
          </a:p>
          <a:p>
            <a:pPr marL="787400" indent="-342900" algn="just">
              <a:buClrTx/>
              <a:buFont typeface="Wingdings" pitchFamily="2" charset="2"/>
              <a:buChar char="q"/>
            </a:pPr>
            <a:endParaRPr lang="hr-HR" sz="2400" b="1" dirty="0"/>
          </a:p>
          <a:p>
            <a:pPr marL="787400" indent="-342900" algn="just">
              <a:buClrTx/>
              <a:buFont typeface="Wingdings" pitchFamily="2" charset="2"/>
              <a:buChar char="q"/>
            </a:pPr>
            <a:r>
              <a:rPr lang="hr-HR" sz="2400" b="1" dirty="0"/>
              <a:t>Grafika</a:t>
            </a:r>
          </a:p>
          <a:p>
            <a:pPr marL="444500" indent="0" algn="just">
              <a:buNone/>
            </a:pPr>
            <a:endParaRPr lang="sr-Latn-RS" sz="100" dirty="0">
              <a:latin typeface="Corbel" pitchFamily="34" charset="0"/>
            </a:endParaRPr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/>
              <a:t>telopi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/>
              <a:t>tabele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/>
              <a:t>grafikoni</a:t>
            </a:r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/>
              <a:t>dijagrami</a:t>
            </a:r>
          </a:p>
          <a:p>
            <a:pPr marL="719138" indent="177800" fontAlgn="base" hangingPunct="0"/>
            <a:endParaRPr lang="sr-Latn-RS" sz="2000" dirty="0"/>
          </a:p>
          <a:p>
            <a:pPr marL="719138" indent="177800" fontAlgn="base" hangingPunct="0"/>
            <a:endParaRPr lang="en-US" sz="2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7E7A19-7DE2-A437-11D3-2DA16F456B49}"/>
              </a:ext>
            </a:extLst>
          </p:cNvPr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700705-6778-CD4E-EA64-4E3A74DEF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820978"/>
            <a:ext cx="5828281" cy="466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6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76400"/>
            <a:ext cx="11582400" cy="50292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endParaRPr lang="hr-HR" sz="2400" b="1" dirty="0">
              <a:solidFill>
                <a:srgbClr val="C00000"/>
              </a:solidFill>
            </a:endParaRPr>
          </a:p>
          <a:p>
            <a:pPr marL="901700" indent="-457200" algn="just">
              <a:buClrTx/>
              <a:buFont typeface="Wingdings" pitchFamily="2" charset="2"/>
              <a:buChar char="ü"/>
            </a:pPr>
            <a:endParaRPr lang="hr-HR" sz="2400" b="1" dirty="0">
              <a:solidFill>
                <a:srgbClr val="C00000"/>
              </a:solidFill>
            </a:endParaRP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hr-HR" sz="2400" b="1" dirty="0">
                <a:solidFill>
                  <a:srgbClr val="C00000"/>
                </a:solidFill>
              </a:rPr>
              <a:t>REALIZATOR</a:t>
            </a:r>
            <a:r>
              <a:rPr lang="hr-HR" sz="2400" dirty="0"/>
              <a:t> – realizuje animaciju uz pomoć softverskih alata</a:t>
            </a:r>
          </a:p>
          <a:p>
            <a:pPr marL="901700" indent="-457200" algn="just">
              <a:buFont typeface="Wingdings" pitchFamily="2" charset="2"/>
              <a:buChar char="ü"/>
            </a:pPr>
            <a:endParaRPr lang="hr-HR" sz="2000" dirty="0"/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po potrebi unosi potreban video materijal, crteže, tekstove ...</a:t>
            </a:r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endParaRPr lang="sr-Latn-RS" sz="2400" dirty="0"/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radi po delovima (scenama) bez finalne animacije</a:t>
            </a:r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endParaRPr lang="sr-Latn-RS" sz="2400" dirty="0"/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po usvajanju spaja delove u jednu celinu i pristupa renderingu   (generisanju slike)</a:t>
            </a:r>
          </a:p>
          <a:p>
            <a:pPr marL="719138" indent="0" fontAlgn="base" hangingPunct="0">
              <a:buNone/>
            </a:pPr>
            <a:endParaRPr lang="sr-Latn-RS" sz="2200" dirty="0"/>
          </a:p>
          <a:p>
            <a:pPr marL="719138" indent="177800" fontAlgn="base" hangingPunct="0"/>
            <a:endParaRPr lang="sr-Latn-RS" sz="2200" dirty="0"/>
          </a:p>
          <a:p>
            <a:pPr marL="719138" indent="177800" fontAlgn="base" hangingPunct="0"/>
            <a:endParaRPr lang="sr-Latn-RS" sz="2000" dirty="0"/>
          </a:p>
          <a:p>
            <a:pPr marL="719138" indent="177800" fontAlgn="base" hangingPunct="0"/>
            <a:endParaRPr lang="en-US" sz="2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Grafike / animacije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35" y="1828800"/>
            <a:ext cx="1200753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3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Grafike / telopi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155448"/>
            <a:ext cx="7997190" cy="639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1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270510"/>
            <a:ext cx="8210550" cy="656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28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903</TotalTime>
  <Words>123</Words>
  <Application>Microsoft Office PowerPoint</Application>
  <PresentationFormat>Widescreen</PresentationFormat>
  <Paragraphs>43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DIZAJNER VIDEO GRAFIKE REALIZATOR VIDEO GRAFIKE</vt:lpstr>
      <vt:lpstr>PowerPoint Presentation</vt:lpstr>
      <vt:lpstr>PowerPoint Presentation</vt:lpstr>
      <vt:lpstr>PowerPoint Presentation</vt:lpstr>
      <vt:lpstr>Grafike / animacije</vt:lpstr>
      <vt:lpstr>Grafike / telopi</vt:lpstr>
      <vt:lpstr>Mape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213</cp:revision>
  <dcterms:created xsi:type="dcterms:W3CDTF">2006-08-16T00:00:00Z</dcterms:created>
  <dcterms:modified xsi:type="dcterms:W3CDTF">2025-08-06T17:55:20Z</dcterms:modified>
</cp:coreProperties>
</file>